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1" r:id="rId5"/>
    <p:sldId id="262" r:id="rId6"/>
    <p:sldId id="264" r:id="rId7"/>
    <p:sldId id="265" r:id="rId8"/>
    <p:sldId id="260" r:id="rId9"/>
    <p:sldId id="267" r:id="rId10"/>
    <p:sldId id="268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51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36151CA3-10E2-5ADA-79E6-9DAC81907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xmlns="" id="{5AE10DE9-3404-DDC0-3B65-D7281E01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xmlns="" id="{46959803-52F2-773D-57C4-0A39F376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xmlns="" id="{3EBCFDF3-E9F6-D07E-4E9C-CC78B629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xmlns="" id="{40AA97F0-1DDF-5FC4-2566-9EBF9D6E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692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1E9EC797-7BFC-A486-401C-DF073058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xmlns="" id="{77E99937-D656-882A-3C72-1BD099A82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xmlns="" id="{D728F264-3486-FDDD-85FC-F24C11416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xmlns="" id="{FA6BD3FA-16A8-6C34-477E-C13B4121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xmlns="" id="{2FB94642-FC5F-18BD-1A68-B7BA09C8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873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xmlns="" id="{7EF6AD11-69DC-DB8D-2C39-0693E8000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xmlns="" id="{8DD63A21-A7C8-AF73-2791-E70920B4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xmlns="" id="{35503675-7AC9-4823-0580-F47DF5E0F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xmlns="" id="{7965F324-9D0F-7147-DAE8-F3D98F3D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xmlns="" id="{29759FB4-F8BF-ECCF-C9E0-24AC77C4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724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844E73A7-A3CA-A60A-8FCE-94926AB4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2D5F3CDD-22A9-DEB1-020D-8A3562172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xmlns="" id="{B07CD13A-8F1E-BDC7-2154-3B17D993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xmlns="" id="{F5341DCD-AD57-EE75-AA6A-5A328530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xmlns="" id="{6E66DFF4-E6BC-AF59-47D2-7D6D6813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20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2F4E4108-FB7D-2501-5AD5-4A738746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xmlns="" id="{18FA2578-434B-DC28-86E2-CB0601787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xmlns="" id="{BE659F23-F82E-3746-C665-87CE9146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xmlns="" id="{5E7EABC5-CFDC-D62D-BD9B-1146252A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xmlns="" id="{BE743F8E-FF41-9373-6EB4-2AE0CC51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91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EE3AB7E9-DD6D-1E4B-B19A-00A6DC34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5E0359A7-5BE6-EC90-9583-3CD083E87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xmlns="" id="{B7903E3E-A91C-8483-7956-C18FF03A7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xmlns="" id="{00CC67DA-4007-0475-694A-731357E1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xmlns="" id="{2F9D7978-2855-2952-D04B-FC53A0BF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xmlns="" id="{B4ECAF37-6388-13BE-9717-FD22738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82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D8B1A67D-4054-8B0E-8976-78992D7C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xmlns="" id="{709178D0-7DB7-0DBF-05EF-278745671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xmlns="" id="{8C94C9A4-AB3E-FB0E-A1A1-6C9ADAFB4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xmlns="" id="{04D8F7FD-DD4B-CFFE-D19E-8FF27408E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xmlns="" id="{C79916AB-6B4D-1366-3106-A33F6B55E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xmlns="" id="{E57F52D5-7C8D-7A58-5FF6-FE1F8897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xmlns="" id="{A1191288-8BF8-853C-2E13-A9E9CC7A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xmlns="" id="{2DFFD14F-D9FE-1D42-1730-3BDBAE6E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226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580AE985-3132-3F2A-A691-45314CEF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xmlns="" id="{7FCF6FA0-BC07-6149-A07B-217D79D2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xmlns="" id="{13C2B61A-7AD1-6C99-D2A7-908A8C99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xmlns="" id="{7111ED9D-44D6-7D5E-9128-57AAA8B8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627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xmlns="" id="{325E7258-4B7B-17DF-7886-78902208D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xmlns="" id="{5C606B02-4455-FA56-FAA4-8F0057AA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xmlns="" id="{D5FE377D-C9B0-0910-4FFF-F5789C70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914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895795DC-09AC-EC5D-9E00-E82BE6E0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844ADBCB-9946-AEAF-29C7-634FDA86D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xmlns="" id="{62D388ED-2D97-475C-6479-1CE7AECCE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xmlns="" id="{FBCE23BA-6D79-3826-DF7F-07AD326B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xmlns="" id="{9C9DE46F-BC89-49DD-3117-F61C5474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xmlns="" id="{0C9D43E1-33CA-927B-1396-A6AE686D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307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334BCF01-6938-803C-7D42-C2B73AC6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xmlns="" id="{AED3F61A-C6E4-D1A5-879B-3555DE406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xmlns="" id="{CB6774CC-3003-117B-5114-EF214966F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xmlns="" id="{EEFC6A53-EA7D-15ED-DCB6-136BBE3E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xmlns="" id="{C296A99D-3BF1-80B8-3814-1393AD9B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xmlns="" id="{D712F649-A62B-E68D-4413-29A969B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770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xmlns="" id="{6BE8EA76-09BB-1BDE-98F8-D9C0A9F1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xmlns="" id="{7ACCF8AD-A6BC-38B6-12A6-5A7B7C6ED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xmlns="" id="{BF284F3A-F98A-F22A-DF7E-88A2547F4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1DAF3-88C6-42CE-A561-0AC439BE55E4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xmlns="" id="{6A67BF21-EABD-3563-BAF2-BE06943D8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xmlns="" id="{A341F37A-5CDD-6F29-0117-1E82DB5EE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E864D-9C04-4741-ADED-3A93282314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218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26EE4FD-480F-42A5-9FEB-DA630457C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A187062F-BE14-42FC-B06A-607DB23849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xmlns="" id="{731FE21B-2A45-4BF5-8B03-E1234198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xmlns="" id="{2DC5A94D-79ED-48F5-9DC5-96CBB507CE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xmlns="" id="{93A3D4BE-AF25-4F9A-9C29-1145CCE24A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xmlns="" id="{9568A23E-942A-2175-857B-26453EFC2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997" y="1607809"/>
            <a:ext cx="9236026" cy="2876680"/>
          </a:xfrm>
        </p:spPr>
        <p:txBody>
          <a:bodyPr anchor="t">
            <a:noAutofit/>
          </a:bodyPr>
          <a:lstStyle/>
          <a:p>
            <a:pPr algn="l"/>
            <a:r>
              <a:rPr lang="hu-HU" sz="55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Szakdolgozat védés</a:t>
            </a:r>
            <a:r>
              <a:rPr lang="hu-HU" sz="55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hu-HU" sz="55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hu-HU" sz="55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Járókelők mozgásának szimulálása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xmlns="" id="{25AEFCE4-CBB1-81D7-D13E-56A4DA9C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499" y="4810308"/>
            <a:ext cx="9003022" cy="1076551"/>
          </a:xfrm>
        </p:spPr>
        <p:txBody>
          <a:bodyPr>
            <a:normAutofit/>
          </a:bodyPr>
          <a:lstStyle/>
          <a:p>
            <a:pPr algn="l"/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Kovács Boldizsár</a:t>
            </a:r>
          </a:p>
        </p:txBody>
      </p:sp>
    </p:spTree>
    <p:extLst>
      <p:ext uri="{BB962C8B-B14F-4D97-AF65-F5344CB8AC3E}">
        <p14:creationId xmlns:p14="http://schemas.microsoft.com/office/powerpoint/2010/main" val="304911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26EE4FD-480F-42A5-9FEB-DA630457C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A187062F-BE14-42FC-B06A-607DB23849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xmlns="" id="{731FE21B-2A45-4BF5-8B03-E1234198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xmlns="" id="{2DC5A94D-79ED-48F5-9DC5-96CBB507CE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xmlns="" id="{93A3D4BE-AF25-4F9A-9C29-1145CCE24A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xmlns="" id="{9568A23E-942A-2175-857B-26453EFC2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997" y="1607809"/>
            <a:ext cx="9236026" cy="2876680"/>
          </a:xfrm>
        </p:spPr>
        <p:txBody>
          <a:bodyPr anchor="ctr">
            <a:noAutofit/>
          </a:bodyPr>
          <a:lstStyle/>
          <a:p>
            <a:r>
              <a:rPr lang="hu-HU" sz="55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Köszönöm a figyelmet.</a:t>
            </a:r>
            <a:endParaRPr lang="hu-HU" sz="55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xmlns="" id="{25AEFCE4-CBB1-81D7-D13E-56A4DA9C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499" y="4810308"/>
            <a:ext cx="9003022" cy="1076551"/>
          </a:xfrm>
        </p:spPr>
        <p:txBody>
          <a:bodyPr>
            <a:normAutofit/>
          </a:bodyPr>
          <a:lstStyle/>
          <a:p>
            <a:pPr algn="l"/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9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27B839B-9ADE-406B-8590-F1CAEDED4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xmlns="" id="{CFE45BF0-46DB-408C-B5F7-7B117168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xmlns="" id="{2AEBC8F2-97B1-41B4-93F1-2D289E197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xmlns="" id="{472E3A19-F5D5-48FC-BB9C-48C2F68F5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xmlns="" id="{7A62E32F-BB65-43A8-8EB5-92346890E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4E91B64-9FCC-451E-AFB4-A827D6329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xmlns="" id="{FDBD13FA-FEC2-8411-450A-660BA719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Feladatom és főbb részei</a:t>
            </a:r>
            <a:endParaRPr lang="en-US" sz="4000" kern="12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xmlns="" id="{ECF8E81B-57FE-3F7C-0E30-627DA7E17260}"/>
              </a:ext>
            </a:extLst>
          </p:cNvPr>
          <p:cNvSpPr txBox="1"/>
          <p:nvPr/>
        </p:nvSpPr>
        <p:spPr>
          <a:xfrm>
            <a:off x="1119322" y="2637393"/>
            <a:ext cx="10103881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Az emberek gyalogos közlekedését reprodukálom saját környezetben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Az emberek tulajdonságait figyelembe véve a mozgással kapcsolatos paraméterek összegyűjtése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bejárható tér megalkotása, azon útvonalkeresés megvalósítása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Végül a járókelők mozgásának tényleges szimulálása, az előző két részt felhasználva</a:t>
            </a:r>
          </a:p>
        </p:txBody>
      </p:sp>
    </p:spTree>
    <p:extLst>
      <p:ext uri="{BB962C8B-B14F-4D97-AF65-F5344CB8AC3E}">
        <p14:creationId xmlns:p14="http://schemas.microsoft.com/office/powerpoint/2010/main" val="4842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27B839B-9ADE-406B-8590-F1CAEDED4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xmlns="" id="{CFE45BF0-46DB-408C-B5F7-7B117168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xmlns="" id="{2AEBC8F2-97B1-41B4-93F1-2D289E197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xmlns="" id="{472E3A19-F5D5-48FC-BB9C-48C2F68F5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xmlns="" id="{7A62E32F-BB65-43A8-8EB5-92346890E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4E91B64-9FCC-451E-AFB4-A827D6329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xmlns="" id="{FDBD13FA-FEC2-8411-450A-660BA719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Alkalmazási területei</a:t>
            </a:r>
            <a:endParaRPr lang="en-US" sz="4000" kern="12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xmlns="" id="{ECF8E81B-57FE-3F7C-0E30-627DA7E17260}"/>
              </a:ext>
            </a:extLst>
          </p:cNvPr>
          <p:cNvSpPr txBox="1"/>
          <p:nvPr/>
        </p:nvSpPr>
        <p:spPr>
          <a:xfrm>
            <a:off x="1203318" y="2637393"/>
            <a:ext cx="1001988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Célja az emberek mozgásának modellezése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Ha az embereknek tervezünk, akkor tervezzünk rájuk</a:t>
            </a:r>
            <a:endParaRPr lang="hu-H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A tervekben ellenőrizhetjük például egy épület estében, hogy: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miként használják ki</a:t>
            </a: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 a teret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várhatóan majd </a:t>
            </a: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az 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emberek,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ol merülnek fel majd várhatóan torlódások, ütközések és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különböző korú, magasságú és képességű emberek közül melyek számára alkalmas az épület</a:t>
            </a:r>
            <a:endParaRPr lang="hu-H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 tűzvédelmi terveknél és a szórakoztató illetve film iparban használják</a:t>
            </a:r>
          </a:p>
        </p:txBody>
      </p:sp>
    </p:spTree>
    <p:extLst>
      <p:ext uri="{BB962C8B-B14F-4D97-AF65-F5344CB8AC3E}">
        <p14:creationId xmlns:p14="http://schemas.microsoft.com/office/powerpoint/2010/main" val="37514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27D15F9-FBA9-45B6-A1EE-7E26109074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49D845D-9A57-49AC-9523-BB0D6DA6FE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xmlns="" id="{3348EFE1-9D21-4DC0-8EC9-C887670613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xmlns="" id="{D9CD0CF4-76F6-470E-A8EF-DD74FC196C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xmlns="" id="{71645EB6-7E0C-491E-9A5B-C25E80A64A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xmlns="" id="{D20E5CAC-62A4-48E1-9F9F-1F81766831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53A11D2-F06B-447E-96A7-27A21A8FA6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xmlns="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Projekt felépítése</a:t>
            </a:r>
            <a:endParaRPr lang="en-US" sz="4000" kern="12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xmlns="" id="{ECF8E81B-57FE-3F7C-0E30-627DA7E17260}"/>
              </a:ext>
            </a:extLst>
          </p:cNvPr>
          <p:cNvSpPr txBox="1"/>
          <p:nvPr/>
        </p:nvSpPr>
        <p:spPr>
          <a:xfrm>
            <a:off x="1119322" y="2354089"/>
            <a:ext cx="1001988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Először saját magam kívántam előállni egy megoldással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Majd irodalom kutatást végeztem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Ezt követően alkottam meg a szakdolgozatom programját</a:t>
            </a:r>
          </a:p>
        </p:txBody>
      </p:sp>
    </p:spTree>
    <p:extLst>
      <p:ext uri="{BB962C8B-B14F-4D97-AF65-F5344CB8AC3E}">
        <p14:creationId xmlns:p14="http://schemas.microsoft.com/office/powerpoint/2010/main" val="21202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27D15F9-FBA9-45B6-A1EE-7E26109074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49D845D-9A57-49AC-9523-BB0D6DA6FE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xmlns="" id="{3348EFE1-9D21-4DC0-8EC9-C887670613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xmlns="" id="{D9CD0CF4-76F6-470E-A8EF-DD74FC196C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xmlns="" id="{71645EB6-7E0C-491E-9A5B-C25E80A64A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xmlns="" id="{D20E5CAC-62A4-48E1-9F9F-1F81766831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53A11D2-F06B-447E-96A7-27A21A8FA6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xmlns="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</a:rPr>
              <a:t>Első program előnyei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363DE280-BA51-42AD-AD47-B1CD5B66F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43" y="2210873"/>
            <a:ext cx="2257781" cy="225778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xmlns="" id="{B0DFBB7E-8F8A-4DD1-B4AC-86EDF4C73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83" y="2210873"/>
            <a:ext cx="2257781" cy="2257781"/>
          </a:xfrm>
          <a:prstGeom prst="rect">
            <a:avLst/>
          </a:prstGeom>
        </p:spPr>
      </p:pic>
      <p:pic>
        <p:nvPicPr>
          <p:cNvPr id="9" name="Kép 8" descr="A képen konyhai edények, nagyobb, szűrő látható&#10;&#10;Automatikusan generált leírás">
            <a:extLst>
              <a:ext uri="{FF2B5EF4-FFF2-40B4-BE49-F238E27FC236}">
                <a16:creationId xmlns:a16="http://schemas.microsoft.com/office/drawing/2014/main" xmlns="" id="{32589793-9219-451C-99B7-87ABBD4321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42" y="4539833"/>
            <a:ext cx="2257782" cy="225778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DAC4645B-BAB8-4EB2-B079-DE9A278F40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36" y="4539833"/>
            <a:ext cx="2246628" cy="2246628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xmlns="" id="{B68544BA-7485-2CFA-A577-8B167DB1A0E1}"/>
              </a:ext>
            </a:extLst>
          </p:cNvPr>
          <p:cNvSpPr txBox="1"/>
          <p:nvPr/>
        </p:nvSpPr>
        <p:spPr>
          <a:xfrm>
            <a:off x="5820671" y="2210873"/>
            <a:ext cx="5400768" cy="4474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Színes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körök a 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járókelők,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szürkék a falak 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(utóbbiak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esetleg négyzetek)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Sakktáblás megoldás, mezőkből áll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Időpillanatokra osztott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Leggyorsabb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útvonalat adja vissza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Az ember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 irányba léphet, a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4 fő-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, és a 4 mellég égtáj irányába, 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vagy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helyben 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marad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Minden járókelő ismeri a többit</a:t>
            </a:r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Létrehozott útvonalak </a:t>
            </a: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blokkolnak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Rengeteg megkötés van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smtClean="0">
                <a:latin typeface="Verdana" panose="020B0604030504040204" pitchFamily="34" charset="0"/>
                <a:ea typeface="Verdana" panose="020B0604030504040204" pitchFamily="34" charset="0"/>
              </a:rPr>
              <a:t>Memóriaigényes</a:t>
            </a:r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4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27D15F9-FBA9-45B6-A1EE-7E26109074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49D845D-9A57-49AC-9523-BB0D6DA6FE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xmlns="" id="{3348EFE1-9D21-4DC0-8EC9-C887670613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xmlns="" id="{D9CD0CF4-76F6-470E-A8EF-DD74FC196C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xmlns="" id="{71645EB6-7E0C-491E-9A5B-C25E80A64A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xmlns="" id="{D20E5CAC-62A4-48E1-9F9F-1F81766831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53A11D2-F06B-447E-96A7-27A21A8FA6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xmlns="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Második program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xmlns="" id="{B68544BA-7485-2CFA-A577-8B167DB1A0E1}"/>
              </a:ext>
            </a:extLst>
          </p:cNvPr>
          <p:cNvSpPr txBox="1"/>
          <p:nvPr/>
        </p:nvSpPr>
        <p:spPr>
          <a:xfrm>
            <a:off x="5992266" y="2378076"/>
            <a:ext cx="5395243" cy="4190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Járókelők pozíciója 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tetszőleges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Az </a:t>
            </a: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ajtót ki kell 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nyitni és meg kell kerülni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legrövidebb útvonalat állítja 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elő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A teret navigációs háló segítségével </a:t>
            </a:r>
            <a:r>
              <a:rPr lang="hu-HU" sz="2400" dirty="0">
                <a:latin typeface="Verdana" panose="020B0604030504040204" pitchFamily="34" charset="0"/>
                <a:ea typeface="Verdana" panose="020B0604030504040204" pitchFamily="34" charset="0"/>
              </a:rPr>
              <a:t>járják </a:t>
            </a:r>
            <a:r>
              <a:rPr lang="hu-H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be a járókelők</a:t>
            </a:r>
            <a:endParaRPr lang="hu-H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xmlns="" id="{E3A8ADED-3B69-4C10-BDE5-C0190332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5" y="4606103"/>
            <a:ext cx="3319123" cy="225189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xmlns="" id="{4FD472F4-1FF0-4FD7-91E4-B5407E0106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16" y="2209457"/>
            <a:ext cx="2396646" cy="2396646"/>
          </a:xfrm>
          <a:prstGeom prst="rect">
            <a:avLst/>
          </a:prstGeom>
        </p:spPr>
      </p:pic>
      <p:pic>
        <p:nvPicPr>
          <p:cNvPr id="7" name="Kép 6" descr="A képen szöveg, díszített, huzal látható&#10;&#10;Automatikusan generált leírás">
            <a:extLst>
              <a:ext uri="{FF2B5EF4-FFF2-40B4-BE49-F238E27FC236}">
                <a16:creationId xmlns:a16="http://schemas.microsoft.com/office/drawing/2014/main" xmlns="" id="{676CD64A-D75B-4172-89AC-BE9F6CD32C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94" y="2209457"/>
            <a:ext cx="2396646" cy="2396646"/>
          </a:xfrm>
          <a:prstGeom prst="rect">
            <a:avLst/>
          </a:prstGeom>
        </p:spPr>
      </p:pic>
      <p:pic>
        <p:nvPicPr>
          <p:cNvPr id="9" name="Kép 8" descr="A képen égbolt, narancs, díszített látható&#10;&#10;Automatikusan generált leírás">
            <a:extLst>
              <a:ext uri="{FF2B5EF4-FFF2-40B4-BE49-F238E27FC236}">
                <a16:creationId xmlns:a16="http://schemas.microsoft.com/office/drawing/2014/main" xmlns="" id="{B261637E-98CD-43EC-BCE2-B0C97559F8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28" y="4606103"/>
            <a:ext cx="2219612" cy="22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427D15F9-FBA9-45B6-A1EE-7E26109074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49D845D-9A57-49AC-9523-BB0D6DA6FE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xmlns="" id="{3348EFE1-9D21-4DC0-8EC9-C887670613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xmlns="" id="{D9CD0CF4-76F6-470E-A8EF-DD74FC196C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xmlns="" id="{71645EB6-7E0C-491E-9A5B-C25E80A64A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xmlns="" id="{D20E5CAC-62A4-48E1-9F9F-1F81766831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53A11D2-F06B-447E-96A7-27A21A8FA6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xmlns="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4000" dirty="0">
                <a:solidFill>
                  <a:schemeClr val="bg1"/>
                </a:solidFill>
              </a:rPr>
              <a:t>Második program előre lépései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xmlns="" id="{B68544BA-7485-2CFA-A577-8B167DB1A0E1}"/>
              </a:ext>
            </a:extLst>
          </p:cNvPr>
          <p:cNvSpPr txBox="1"/>
          <p:nvPr/>
        </p:nvSpPr>
        <p:spPr>
          <a:xfrm>
            <a:off x="5898603" y="2494450"/>
            <a:ext cx="486849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xmlns="" id="{D7FD2244-A1B3-42C1-A280-65E4A172003B}"/>
              </a:ext>
            </a:extLst>
          </p:cNvPr>
          <p:cNvSpPr txBox="1"/>
          <p:nvPr/>
        </p:nvSpPr>
        <p:spPr>
          <a:xfrm>
            <a:off x="7355242" y="2403210"/>
            <a:ext cx="4868495" cy="4190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Járókelők tetszőlegesen kis távolságot is képesek elmozdulni (mezőknél csak diszkrét </a:t>
            </a:r>
            <a:r>
              <a:rPr lang="hu-HU" sz="2400" dirty="0" err="1"/>
              <a:t>értéknyit</a:t>
            </a:r>
            <a:r>
              <a:rPr lang="hu-HU" sz="24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Kisebb memória igényű, bár a számítási idő kárára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Történhetnek események a szimulációban (leesik a mennyezet, irányítható játékos)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Teljesen dinamikus a szimuláció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Megfelelő felosztással és optimalizálással fel is érhet a sebességével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xmlns="" id="{726F8C7E-46CD-4F05-AE91-6165605FF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6" y="2439717"/>
            <a:ext cx="6435274" cy="43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2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27D15F9-FBA9-45B6-A1EE-7E26109074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49D845D-9A57-49AC-9523-BB0D6DA6FE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xmlns="" id="{3348EFE1-9D21-4DC0-8EC9-C887670613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xmlns="" id="{D9CD0CF4-76F6-470E-A8EF-DD74FC196C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xmlns="" id="{71645EB6-7E0C-491E-9A5B-C25E80A64A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xmlns="" id="{D20E5CAC-62A4-48E1-9F9F-1F81766831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53A11D2-F06B-447E-96A7-27A21A8FA6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xmlns="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dirty="0" smtClean="0">
                <a:solidFill>
                  <a:srgbClr val="FFFFFF"/>
                </a:solidFill>
              </a:rPr>
              <a:t>Mutassa be a program belső szerkezetét!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xmlns="" id="{B68544BA-7485-2CFA-A577-8B167DB1A0E1}"/>
              </a:ext>
            </a:extLst>
          </p:cNvPr>
          <p:cNvSpPr txBox="1"/>
          <p:nvPr/>
        </p:nvSpPr>
        <p:spPr>
          <a:xfrm>
            <a:off x="1182607" y="2812887"/>
            <a:ext cx="10369208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err="1" smtClean="0"/>
              <a:t>OKs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58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27D15F9-FBA9-45B6-A1EE-7E26109074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49D845D-9A57-49AC-9523-BB0D6DA6FE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xmlns="" id="{3348EFE1-9D21-4DC0-8EC9-C887670613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xmlns="" id="{D9CD0CF4-76F6-470E-A8EF-DD74FC196C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xmlns="" id="{71645EB6-7E0C-491E-9A5B-C25E80A64A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xmlns="" id="{D20E5CAC-62A4-48E1-9F9F-1F81766831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53A11D2-F06B-447E-96A7-27A21A8FA6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xmlns="" id="{033E8976-0764-421C-0CC6-017D77C2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 lenne több idő, akkor milyen algoritmusok jöhetnek még számításba?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xmlns="" id="{B68544BA-7485-2CFA-A577-8B167DB1A0E1}"/>
              </a:ext>
            </a:extLst>
          </p:cNvPr>
          <p:cNvSpPr txBox="1"/>
          <p:nvPr/>
        </p:nvSpPr>
        <p:spPr>
          <a:xfrm>
            <a:off x="7343271" y="2354089"/>
            <a:ext cx="3879932" cy="4021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 smtClean="0"/>
              <a:t>Ez egy remek kérdés.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22" y="3053063"/>
            <a:ext cx="6223949" cy="308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40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300</Words>
  <Application>Microsoft Office PowerPoint</Application>
  <PresentationFormat>Egyéni</PresentationFormat>
  <Paragraphs>46</Paragraphs>
  <Slides>10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1" baseType="lpstr">
      <vt:lpstr>Office-téma</vt:lpstr>
      <vt:lpstr>Szakdolgozat védés Járókelők mozgásának szimulálása</vt:lpstr>
      <vt:lpstr>Feladatom és főbb részei</vt:lpstr>
      <vt:lpstr>Alkalmazási területei</vt:lpstr>
      <vt:lpstr>Projekt felépítése</vt:lpstr>
      <vt:lpstr>Első program előnyei</vt:lpstr>
      <vt:lpstr>Második program</vt:lpstr>
      <vt:lpstr>Második program előre lépései</vt:lpstr>
      <vt:lpstr>Mutassa be a program belső szerkezetét!</vt:lpstr>
      <vt:lpstr>Ha lenne több idő, akkor milyen algoritmusok jöhetnek még számításba?</vt:lpstr>
      <vt:lpstr>Köszönöm a figyelmet.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Önálló laboratórium</dc:title>
  <dc:creator>Brigi</dc:creator>
  <cp:lastModifiedBy>Bobo</cp:lastModifiedBy>
  <cp:revision>15</cp:revision>
  <cp:lastPrinted>2022-05-22T21:58:37Z</cp:lastPrinted>
  <dcterms:created xsi:type="dcterms:W3CDTF">2022-05-22T21:10:52Z</dcterms:created>
  <dcterms:modified xsi:type="dcterms:W3CDTF">2023-01-11T08:51:00Z</dcterms:modified>
</cp:coreProperties>
</file>